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5C1595D-1AFC-4F4E-9BF4-DCA1E6F9BBDF}"/>
    <pc:docChg chg="custSel modSld">
      <pc:chgData name="Narelle Wheaton" userId="6e1b2b30-480e-4f91-806b-6735d5b9e446" providerId="ADAL" clId="{F5C1595D-1AFC-4F4E-9BF4-DCA1E6F9BBDF}" dt="2023-07-24T04:10:08.172" v="14" actId="27636"/>
      <pc:docMkLst>
        <pc:docMk/>
      </pc:docMkLst>
      <pc:sldChg chg="modSp mod">
        <pc:chgData name="Narelle Wheaton" userId="6e1b2b30-480e-4f91-806b-6735d5b9e446" providerId="ADAL" clId="{F5C1595D-1AFC-4F4E-9BF4-DCA1E6F9BBDF}" dt="2023-07-24T04:10:08.172" v="14" actId="27636"/>
        <pc:sldMkLst>
          <pc:docMk/>
          <pc:sldMk cId="2519351288" sldId="256"/>
        </pc:sldMkLst>
        <pc:spChg chg="mod">
          <ac:chgData name="Narelle Wheaton" userId="6e1b2b30-480e-4f91-806b-6735d5b9e446" providerId="ADAL" clId="{F5C1595D-1AFC-4F4E-9BF4-DCA1E6F9BBDF}" dt="2023-07-24T04:10:08.172" v="14" actId="27636"/>
          <ac:spMkLst>
            <pc:docMk/>
            <pc:sldMk cId="2519351288" sldId="256"/>
            <ac:spMk id="3" creationId="{A0621BE8-C001-488C-B809-7E6284CEB31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0E6F4-ED77-4A34-B5EE-9D9EBEC25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8A462E-2CB7-43FC-A060-60EC606A2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3D7502-8188-4EB7-A7F5-58C9F6B35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2B327-8AB1-4691-B4A5-E6C020AC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39153B-181F-417E-852F-603F8E7B0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161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53EF1-AEE0-4551-BB77-44EAAAE67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880906-C207-4296-AC8D-1F4CEE120C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52C30-A54A-4BB9-9335-7F70F5DFD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119D8-EE77-4E7F-A8A4-3207DE0A9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F0E1BB-037D-430D-9DA6-25994C289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754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F55EB9-D7FB-4290-80D3-3E80538612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555FD9-BB2A-43BF-94E1-D2E9A6EDE9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553C05-3887-4BDA-A279-6D7742890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55CB6E-9143-40C2-B8EA-69DECE211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D73DB9-D1C2-41F3-9866-C49890429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2945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F0642-6E63-4D11-874A-7287FC09B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4BB54-F7AC-468C-ACC4-5E5E931CB7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8BBC63-15A3-4723-9FC2-B62839F7B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D0BBCC-E6F8-4A1A-8B1A-83949CAA4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87D6E-E4C6-463C-A65C-51494EDE5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2258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C9D3B-3DB2-4FC5-A352-3B2B78F02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19D4D7-B6FF-48F0-9A19-D0DB05F5A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BEDFC8-ADB3-40B8-8C83-185DA9138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A82AA-6E68-4F91-9E91-1CEFCA2FF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5FC890-1347-4050-A7A1-5AC2611B7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9513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69BCF-44A0-409F-BB89-D0DB2800B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F8CFE-126F-4AA7-B4C8-C211ED529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E8F306-18A0-4F49-B4E4-2B2743861A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794392-848A-4D3C-935F-E4813E063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97D0C-01F5-4D04-A3EE-ED60191DB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982DCD-1E37-41E7-9A8A-5F97673DE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678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EC188-5846-49AC-8843-87BCB3CF2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8AAE0F-1BD9-4A77-B53B-BB6E85DE5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13760-DFCA-42C4-8B6F-9D4C6ABF8E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8ED3D-379F-4B49-BBF0-D19FE23021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5F052E-9E0A-4CEE-9394-620B167933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5E1442-6BEA-46FA-8151-96942684E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2BC57F-4BAB-4A73-A8E1-D6C51715B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07BD19-B94B-4316-9F57-0FCFE62EC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2096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852F0-EF8B-4292-B8A7-DE6EC95F8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5CAC48-034E-4102-BB58-F6FF5ABA4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D42508-BD40-4075-8F98-0FE961962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9E39D1-1D5A-400A-A478-3D4B2173C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5092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D00E0B-774A-4D57-8C47-41ED5CBD4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F03355-FA90-43A2-B2F3-F326C445E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C8259-36F8-4C88-9ADB-EB5A16497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0003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DA3A6-A2BA-47D2-8DFB-8AD944E49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E10E3A-5BE8-4831-BE4C-950ED9354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C8EC72-2845-4F43-9F32-0383F0497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D125A8-AEE3-4B51-B379-DFF26BB40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D93F57-60F8-43F1-AD54-20AD656CF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D3FDA9-7420-4E47-963E-05AB187CE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548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765C0-C320-4A26-AB04-008E649B0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9C3817-936A-4F47-A1CD-A8CAA9FA7F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2DCDC2-726C-4BC2-9705-C7B11FA92E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78AFA-69EA-4046-A7F6-246081A7E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E35C69-2224-4F54-9A74-B6CDA0025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8A5E7C-05A3-46D4-AD8F-05D839A21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8083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B8A1B2-7CDB-48DD-9F22-AD55877F4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030B49-D1F8-4566-917B-B3A2828E8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7C3ED-E445-4E47-A609-0487E07BFF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9DDFB-403A-49F6-9001-F5E8A6C5BB94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7040F-419F-4CF2-9CB7-01820E31F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B6422-1BAF-4E10-9999-6FC0B5735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88010-0715-4369-94E4-77AA132579B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623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621BE8-C001-488C-B809-7E6284CEB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62175"/>
            <a:ext cx="9144000" cy="2533650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Safe in the shadow of the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Beneath His hand and power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trust in Him I trust in Him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fortress and my tower</a:t>
            </a:r>
          </a:p>
        </p:txBody>
      </p:sp>
    </p:spTree>
    <p:extLst>
      <p:ext uri="{BB962C8B-B14F-4D97-AF65-F5344CB8AC3E}">
        <p14:creationId xmlns:p14="http://schemas.microsoft.com/office/powerpoint/2010/main" val="2519351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621BE8-C001-488C-B809-7E6284CEB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7862"/>
            <a:ext cx="9144000" cy="29622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My hope is set on God alone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Satan spreads his snare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trust in Him I trust in Him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keep me in His care</a:t>
            </a:r>
          </a:p>
        </p:txBody>
      </p:sp>
    </p:spTree>
    <p:extLst>
      <p:ext uri="{BB962C8B-B14F-4D97-AF65-F5344CB8AC3E}">
        <p14:creationId xmlns:p14="http://schemas.microsoft.com/office/powerpoint/2010/main" val="580878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621BE8-C001-488C-B809-7E6284CEB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9300"/>
            <a:ext cx="9144000" cy="2819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From fears and phantoms of the night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foes about my 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trust in Him I trust in Him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darkness as by day</a:t>
            </a:r>
          </a:p>
        </p:txBody>
      </p:sp>
    </p:spTree>
    <p:extLst>
      <p:ext uri="{BB962C8B-B14F-4D97-AF65-F5344CB8AC3E}">
        <p14:creationId xmlns:p14="http://schemas.microsoft.com/office/powerpoint/2010/main" val="2959156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621BE8-C001-488C-B809-7E6284CEB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8825"/>
            <a:ext cx="9144000" cy="28003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His holy angels keep my feet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Secure from every stone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trust in Him I trust in Him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unafraid go on</a:t>
            </a:r>
          </a:p>
        </p:txBody>
      </p:sp>
    </p:spTree>
    <p:extLst>
      <p:ext uri="{BB962C8B-B14F-4D97-AF65-F5344CB8AC3E}">
        <p14:creationId xmlns:p14="http://schemas.microsoft.com/office/powerpoint/2010/main" val="3356985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621BE8-C001-488C-B809-7E6284CEB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4537"/>
            <a:ext cx="9144000" cy="28289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Strong in the Everlasting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in my Father's care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trust in Him I trust in Him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hears and answers prayer</a:t>
            </a:r>
          </a:p>
        </p:txBody>
      </p:sp>
    </p:spTree>
    <p:extLst>
      <p:ext uri="{BB962C8B-B14F-4D97-AF65-F5344CB8AC3E}">
        <p14:creationId xmlns:p14="http://schemas.microsoft.com/office/powerpoint/2010/main" val="4156564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0621BE8-C001-488C-B809-7E6284CEB3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5487"/>
            <a:ext cx="9144000" cy="28670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6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Safe in the shadow of the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Possessed by love divine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trust in Him I trust in Him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meet His love with mine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5C7FB6-823A-4DEF-A5DF-AB618CC96F53}"/>
              </a:ext>
            </a:extLst>
          </p:cNvPr>
          <p:cNvSpPr txBox="1"/>
          <p:nvPr/>
        </p:nvSpPr>
        <p:spPr>
          <a:xfrm>
            <a:off x="247650" y="5938837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2643137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Timothy Dudley-Smith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© 1970 Hope Publishing Company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175229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210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2022-08-11T05:56:08Z</dcterms:created>
  <dcterms:modified xsi:type="dcterms:W3CDTF">2023-07-24T04:10:08Z</dcterms:modified>
</cp:coreProperties>
</file>